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6858000" cy="9906000" type="A4"/>
  <p:notesSz cx="6875463" cy="10002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613F"/>
    <a:srgbClr val="C8C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EDF52C-A1EE-46F1-9CFE-DAC6B898DBE3}" v="43" dt="2026-08-09T20:53:46.7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3240" y="9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lary Galley" userId="6714874c3bd927be" providerId="LiveId" clId="{562351DD-969C-4CFA-A85B-8AFDD440E357}"/>
    <pc:docChg chg="undo custSel modSld">
      <pc:chgData name="Hilary Galley" userId="6714874c3bd927be" providerId="LiveId" clId="{562351DD-969C-4CFA-A85B-8AFDD440E357}" dt="2026-08-09T20:55:53.490" v="494" actId="478"/>
      <pc:docMkLst>
        <pc:docMk/>
      </pc:docMkLst>
      <pc:sldChg chg="addSp delSp modSp mod">
        <pc:chgData name="Hilary Galley" userId="6714874c3bd927be" providerId="LiveId" clId="{562351DD-969C-4CFA-A85B-8AFDD440E357}" dt="2026-08-09T20:55:53.490" v="494" actId="478"/>
        <pc:sldMkLst>
          <pc:docMk/>
          <pc:sldMk cId="1760664000" sldId="256"/>
        </pc:sldMkLst>
        <pc:spChg chg="add mod">
          <ac:chgData name="Hilary Galley" userId="6714874c3bd927be" providerId="LiveId" clId="{562351DD-969C-4CFA-A85B-8AFDD440E357}" dt="2026-08-07T19:58:00.679" v="418" actId="1076"/>
          <ac:spMkLst>
            <pc:docMk/>
            <pc:sldMk cId="1760664000" sldId="256"/>
            <ac:spMk id="2" creationId="{15D5672C-9651-6FDD-BD99-EB46283F7610}"/>
          </ac:spMkLst>
        </pc:spChg>
        <pc:spChg chg="add mod topLvl">
          <ac:chgData name="Hilary Galley" userId="6714874c3bd927be" providerId="LiveId" clId="{562351DD-969C-4CFA-A85B-8AFDD440E357}" dt="2026-08-07T20:05:08.297" v="448" actId="165"/>
          <ac:spMkLst>
            <pc:docMk/>
            <pc:sldMk cId="1760664000" sldId="256"/>
            <ac:spMk id="3" creationId="{7D7BF7EA-46C3-C238-A707-3C49906296D3}"/>
          </ac:spMkLst>
        </pc:spChg>
        <pc:spChg chg="add mod">
          <ac:chgData name="Hilary Galley" userId="6714874c3bd927be" providerId="LiveId" clId="{562351DD-969C-4CFA-A85B-8AFDD440E357}" dt="2026-08-07T20:23:56.911" v="484" actId="164"/>
          <ac:spMkLst>
            <pc:docMk/>
            <pc:sldMk cId="1760664000" sldId="256"/>
            <ac:spMk id="5" creationId="{A0B353EC-8ED6-22D6-63C6-4F944B3F0F83}"/>
          </ac:spMkLst>
        </pc:spChg>
        <pc:spChg chg="add mod">
          <ac:chgData name="Hilary Galley" userId="6714874c3bd927be" providerId="LiveId" clId="{562351DD-969C-4CFA-A85B-8AFDD440E357}" dt="2026-08-07T20:05:08.297" v="448" actId="165"/>
          <ac:spMkLst>
            <pc:docMk/>
            <pc:sldMk cId="1760664000" sldId="256"/>
            <ac:spMk id="7" creationId="{F3C70BC4-2F0D-F04B-3B63-E29337558AC8}"/>
          </ac:spMkLst>
        </pc:spChg>
        <pc:spChg chg="add del">
          <ac:chgData name="Hilary Galley" userId="6714874c3bd927be" providerId="LiveId" clId="{562351DD-969C-4CFA-A85B-8AFDD440E357}" dt="2026-08-09T20:53:23.071" v="486" actId="478"/>
          <ac:spMkLst>
            <pc:docMk/>
            <pc:sldMk cId="1760664000" sldId="256"/>
            <ac:spMk id="8" creationId="{70E0B30F-CFA1-08E8-AD54-00720979FC1C}"/>
          </ac:spMkLst>
        </pc:spChg>
        <pc:spChg chg="add mod">
          <ac:chgData name="Hilary Galley" userId="6714874c3bd927be" providerId="LiveId" clId="{562351DD-969C-4CFA-A85B-8AFDD440E357}" dt="2026-08-07T19:24:21.414" v="151" actId="1076"/>
          <ac:spMkLst>
            <pc:docMk/>
            <pc:sldMk cId="1760664000" sldId="256"/>
            <ac:spMk id="10" creationId="{3B07AD0C-20FE-0227-6759-C5C53A22A935}"/>
          </ac:spMkLst>
        </pc:spChg>
        <pc:spChg chg="add mod">
          <ac:chgData name="Hilary Galley" userId="6714874c3bd927be" providerId="LiveId" clId="{562351DD-969C-4CFA-A85B-8AFDD440E357}" dt="2026-08-07T19:24:39.595" v="153" actId="164"/>
          <ac:spMkLst>
            <pc:docMk/>
            <pc:sldMk cId="1760664000" sldId="256"/>
            <ac:spMk id="11" creationId="{6E1D643E-BCF3-3772-0E4D-C07D94B3E783}"/>
          </ac:spMkLst>
        </pc:spChg>
        <pc:spChg chg="mod">
          <ac:chgData name="Hilary Galley" userId="6714874c3bd927be" providerId="LiveId" clId="{562351DD-969C-4CFA-A85B-8AFDD440E357}" dt="2026-08-09T20:53:46.706" v="487"/>
          <ac:spMkLst>
            <pc:docMk/>
            <pc:sldMk cId="1760664000" sldId="256"/>
            <ac:spMk id="15" creationId="{740A6710-51C8-ECC7-6DAA-2C4728A63974}"/>
          </ac:spMkLst>
        </pc:spChg>
        <pc:spChg chg="mod">
          <ac:chgData name="Hilary Galley" userId="6714874c3bd927be" providerId="LiveId" clId="{562351DD-969C-4CFA-A85B-8AFDD440E357}" dt="2026-08-09T20:53:46.706" v="487"/>
          <ac:spMkLst>
            <pc:docMk/>
            <pc:sldMk cId="1760664000" sldId="256"/>
            <ac:spMk id="16" creationId="{A6F3D8C1-6288-17F2-C628-09C2DE2F1F6E}"/>
          </ac:spMkLst>
        </pc:spChg>
        <pc:spChg chg="add mod topLvl">
          <ac:chgData name="Hilary Galley" userId="6714874c3bd927be" providerId="LiveId" clId="{562351DD-969C-4CFA-A85B-8AFDD440E357}" dt="2026-08-07T20:05:08.297" v="448" actId="165"/>
          <ac:spMkLst>
            <pc:docMk/>
            <pc:sldMk cId="1760664000" sldId="256"/>
            <ac:spMk id="34" creationId="{7AACBAF2-BA4B-6B2D-8F54-F0D9C9C49E35}"/>
          </ac:spMkLst>
        </pc:spChg>
        <pc:spChg chg="add mod topLvl">
          <ac:chgData name="Hilary Galley" userId="6714874c3bd927be" providerId="LiveId" clId="{562351DD-969C-4CFA-A85B-8AFDD440E357}" dt="2026-08-07T20:05:08.297" v="448" actId="165"/>
          <ac:spMkLst>
            <pc:docMk/>
            <pc:sldMk cId="1760664000" sldId="256"/>
            <ac:spMk id="36" creationId="{C87D9525-B3B1-5810-D1D7-6B2031198C93}"/>
          </ac:spMkLst>
        </pc:spChg>
        <pc:spChg chg="add mod">
          <ac:chgData name="Hilary Galley" userId="6714874c3bd927be" providerId="LiveId" clId="{562351DD-969C-4CFA-A85B-8AFDD440E357}" dt="2026-08-07T20:23:56.911" v="484" actId="164"/>
          <ac:spMkLst>
            <pc:docMk/>
            <pc:sldMk cId="1760664000" sldId="256"/>
            <ac:spMk id="38" creationId="{21B0D66D-4E14-EFAD-0CA5-F879F70FA273}"/>
          </ac:spMkLst>
        </pc:spChg>
        <pc:spChg chg="add mod topLvl">
          <ac:chgData name="Hilary Galley" userId="6714874c3bd927be" providerId="LiveId" clId="{562351DD-969C-4CFA-A85B-8AFDD440E357}" dt="2026-08-07T20:23:56.911" v="484" actId="164"/>
          <ac:spMkLst>
            <pc:docMk/>
            <pc:sldMk cId="1760664000" sldId="256"/>
            <ac:spMk id="39" creationId="{52A04E82-49B0-186D-70E6-C7A58BA56DDF}"/>
          </ac:spMkLst>
        </pc:spChg>
        <pc:spChg chg="add mod topLvl">
          <ac:chgData name="Hilary Galley" userId="6714874c3bd927be" providerId="LiveId" clId="{562351DD-969C-4CFA-A85B-8AFDD440E357}" dt="2026-08-07T20:23:56.911" v="484" actId="164"/>
          <ac:spMkLst>
            <pc:docMk/>
            <pc:sldMk cId="1760664000" sldId="256"/>
            <ac:spMk id="41" creationId="{55E76006-2EDB-6BBC-D720-150908993F43}"/>
          </ac:spMkLst>
        </pc:spChg>
        <pc:spChg chg="add mod">
          <ac:chgData name="Hilary Galley" userId="6714874c3bd927be" providerId="LiveId" clId="{562351DD-969C-4CFA-A85B-8AFDD440E357}" dt="2026-08-07T19:52:56.851" v="401" actId="1076"/>
          <ac:spMkLst>
            <pc:docMk/>
            <pc:sldMk cId="1760664000" sldId="256"/>
            <ac:spMk id="43" creationId="{9C75DDB5-7B13-22D1-501B-A6E9982ACE28}"/>
          </ac:spMkLst>
        </pc:spChg>
        <pc:spChg chg="add mod">
          <ac:chgData name="Hilary Galley" userId="6714874c3bd927be" providerId="LiveId" clId="{562351DD-969C-4CFA-A85B-8AFDD440E357}" dt="2026-08-07T20:23:56.911" v="484" actId="164"/>
          <ac:spMkLst>
            <pc:docMk/>
            <pc:sldMk cId="1760664000" sldId="256"/>
            <ac:spMk id="45" creationId="{DEBC4032-BCFF-5EF3-1168-890CD8F25D80}"/>
          </ac:spMkLst>
        </pc:spChg>
        <pc:spChg chg="add mod">
          <ac:chgData name="Hilary Galley" userId="6714874c3bd927be" providerId="LiveId" clId="{562351DD-969C-4CFA-A85B-8AFDD440E357}" dt="2026-08-07T19:54:40.791" v="408" actId="1076"/>
          <ac:spMkLst>
            <pc:docMk/>
            <pc:sldMk cId="1760664000" sldId="256"/>
            <ac:spMk id="47" creationId="{B90490C0-A78D-FB36-6534-2AF6FA63B056}"/>
          </ac:spMkLst>
        </pc:spChg>
        <pc:spChg chg="add mod">
          <ac:chgData name="Hilary Galley" userId="6714874c3bd927be" providerId="LiveId" clId="{562351DD-969C-4CFA-A85B-8AFDD440E357}" dt="2026-08-07T19:55:29.203" v="410" actId="1076"/>
          <ac:spMkLst>
            <pc:docMk/>
            <pc:sldMk cId="1760664000" sldId="256"/>
            <ac:spMk id="49" creationId="{E153D38C-E4FD-2C0A-6049-51CA0A3248B0}"/>
          </ac:spMkLst>
        </pc:spChg>
        <pc:spChg chg="add mod">
          <ac:chgData name="Hilary Galley" userId="6714874c3bd927be" providerId="LiveId" clId="{562351DD-969C-4CFA-A85B-8AFDD440E357}" dt="2026-08-07T20:23:56.911" v="484" actId="164"/>
          <ac:spMkLst>
            <pc:docMk/>
            <pc:sldMk cId="1760664000" sldId="256"/>
            <ac:spMk id="51" creationId="{697AC776-F01E-2D80-2044-6B5A76D470F9}"/>
          </ac:spMkLst>
        </pc:spChg>
        <pc:spChg chg="add mod topLvl">
          <ac:chgData name="Hilary Galley" userId="6714874c3bd927be" providerId="LiveId" clId="{562351DD-969C-4CFA-A85B-8AFDD440E357}" dt="2026-08-07T20:05:08.297" v="448" actId="165"/>
          <ac:spMkLst>
            <pc:docMk/>
            <pc:sldMk cId="1760664000" sldId="256"/>
            <ac:spMk id="52" creationId="{4C77DC80-F7F4-1331-4E4B-AF3AC5674458}"/>
          </ac:spMkLst>
        </pc:spChg>
        <pc:spChg chg="add mod">
          <ac:chgData name="Hilary Galley" userId="6714874c3bd927be" providerId="LiveId" clId="{562351DD-969C-4CFA-A85B-8AFDD440E357}" dt="2026-08-07T20:06:19.319" v="457" actId="14100"/>
          <ac:spMkLst>
            <pc:docMk/>
            <pc:sldMk cId="1760664000" sldId="256"/>
            <ac:spMk id="55" creationId="{D688507A-4756-E7DD-0565-47D09335024B}"/>
          </ac:spMkLst>
        </pc:spChg>
        <pc:spChg chg="mod">
          <ac:chgData name="Hilary Galley" userId="6714874c3bd927be" providerId="LiveId" clId="{562351DD-969C-4CFA-A85B-8AFDD440E357}" dt="2026-08-07T20:23:56.911" v="484" actId="164"/>
          <ac:spMkLst>
            <pc:docMk/>
            <pc:sldMk cId="1760664000" sldId="256"/>
            <ac:spMk id="1025" creationId="{36C88245-A393-B60D-8C98-FA6C559C25E5}"/>
          </ac:spMkLst>
        </pc:spChg>
        <pc:spChg chg="mod">
          <ac:chgData name="Hilary Galley" userId="6714874c3bd927be" providerId="LiveId" clId="{562351DD-969C-4CFA-A85B-8AFDD440E357}" dt="2026-08-09T20:54:11.081" v="489" actId="1076"/>
          <ac:spMkLst>
            <pc:docMk/>
            <pc:sldMk cId="1760664000" sldId="256"/>
            <ac:spMk id="1031" creationId="{4CCC903A-BEC1-5934-8A2D-22F1860E124F}"/>
          </ac:spMkLst>
        </pc:spChg>
        <pc:spChg chg="mod">
          <ac:chgData name="Hilary Galley" userId="6714874c3bd927be" providerId="LiveId" clId="{562351DD-969C-4CFA-A85B-8AFDD440E357}" dt="2026-08-07T20:23:56.911" v="484" actId="164"/>
          <ac:spMkLst>
            <pc:docMk/>
            <pc:sldMk cId="1760664000" sldId="256"/>
            <ac:spMk id="1033" creationId="{45168B83-6770-5381-C77E-860FDA69CB8A}"/>
          </ac:spMkLst>
        </pc:spChg>
        <pc:spChg chg="mod">
          <ac:chgData name="Hilary Galley" userId="6714874c3bd927be" providerId="LiveId" clId="{562351DD-969C-4CFA-A85B-8AFDD440E357}" dt="2026-08-07T19:31:31.598" v="165"/>
          <ac:spMkLst>
            <pc:docMk/>
            <pc:sldMk cId="1760664000" sldId="256"/>
            <ac:spMk id="1037" creationId="{0C07BA38-DF24-0482-3255-D87594CB6E3B}"/>
          </ac:spMkLst>
        </pc:spChg>
        <pc:spChg chg="mod topLvl">
          <ac:chgData name="Hilary Galley" userId="6714874c3bd927be" providerId="LiveId" clId="{562351DD-969C-4CFA-A85B-8AFDD440E357}" dt="2026-08-07T20:05:08.297" v="448" actId="165"/>
          <ac:spMkLst>
            <pc:docMk/>
            <pc:sldMk cId="1760664000" sldId="256"/>
            <ac:spMk id="1039" creationId="{E5AFA5B5-ACAE-5C1F-D428-82A7AE6D96E4}"/>
          </ac:spMkLst>
        </pc:spChg>
        <pc:spChg chg="mod topLvl">
          <ac:chgData name="Hilary Galley" userId="6714874c3bd927be" providerId="LiveId" clId="{562351DD-969C-4CFA-A85B-8AFDD440E357}" dt="2026-08-07T20:23:56.911" v="484" actId="164"/>
          <ac:spMkLst>
            <pc:docMk/>
            <pc:sldMk cId="1760664000" sldId="256"/>
            <ac:spMk id="1044" creationId="{6EDD6049-6CBA-2E74-EEA0-969DFB108A03}"/>
          </ac:spMkLst>
        </pc:spChg>
        <pc:spChg chg="mod topLvl">
          <ac:chgData name="Hilary Galley" userId="6714874c3bd927be" providerId="LiveId" clId="{562351DD-969C-4CFA-A85B-8AFDD440E357}" dt="2026-08-07T20:05:08.297" v="448" actId="165"/>
          <ac:spMkLst>
            <pc:docMk/>
            <pc:sldMk cId="1760664000" sldId="256"/>
            <ac:spMk id="1045" creationId="{6A93DFB8-5456-2609-34A1-FCE9EEAE5DCC}"/>
          </ac:spMkLst>
        </pc:spChg>
        <pc:spChg chg="mod">
          <ac:chgData name="Hilary Galley" userId="6714874c3bd927be" providerId="LiveId" clId="{562351DD-969C-4CFA-A85B-8AFDD440E357}" dt="2026-08-07T19:49:25.726" v="338" actId="207"/>
          <ac:spMkLst>
            <pc:docMk/>
            <pc:sldMk cId="1760664000" sldId="256"/>
            <ac:spMk id="1050" creationId="{FF76D08D-A374-3B5D-5880-0898B14310A0}"/>
          </ac:spMkLst>
        </pc:spChg>
        <pc:spChg chg="mod">
          <ac:chgData name="Hilary Galley" userId="6714874c3bd927be" providerId="LiveId" clId="{562351DD-969C-4CFA-A85B-8AFDD440E357}" dt="2026-08-07T19:57:52.944" v="417" actId="1076"/>
          <ac:spMkLst>
            <pc:docMk/>
            <pc:sldMk cId="1760664000" sldId="256"/>
            <ac:spMk id="1052" creationId="{4FE13A01-C6DE-6AA4-7AD5-FD87B8AAF679}"/>
          </ac:spMkLst>
        </pc:spChg>
        <pc:grpChg chg="add del mod">
          <ac:chgData name="Hilary Galley" userId="6714874c3bd927be" providerId="LiveId" clId="{562351DD-969C-4CFA-A85B-8AFDD440E357}" dt="2026-08-09T20:55:53.490" v="494" actId="478"/>
          <ac:grpSpMkLst>
            <pc:docMk/>
            <pc:sldMk cId="1760664000" sldId="256"/>
            <ac:grpSpMk id="9" creationId="{ADB8E697-8FDC-F011-FE38-B61A5B7B6926}"/>
          </ac:grpSpMkLst>
        </pc:grpChg>
        <pc:grpChg chg="add mod ord">
          <ac:chgData name="Hilary Galley" userId="6714874c3bd927be" providerId="LiveId" clId="{562351DD-969C-4CFA-A85B-8AFDD440E357}" dt="2026-08-07T19:24:39.595" v="153" actId="164"/>
          <ac:grpSpMkLst>
            <pc:docMk/>
            <pc:sldMk cId="1760664000" sldId="256"/>
            <ac:grpSpMk id="12" creationId="{6BF80522-8869-D625-5BAD-A2959CB7D1A0}"/>
          </ac:grpSpMkLst>
        </pc:grpChg>
        <pc:grpChg chg="add mod">
          <ac:chgData name="Hilary Galley" userId="6714874c3bd927be" providerId="LiveId" clId="{562351DD-969C-4CFA-A85B-8AFDD440E357}" dt="2026-08-07T19:24:51.809" v="154" actId="1076"/>
          <ac:grpSpMkLst>
            <pc:docMk/>
            <pc:sldMk cId="1760664000" sldId="256"/>
            <ac:grpSpMk id="13" creationId="{A44355E1-6E4D-238E-08A8-90F4AE92D94E}"/>
          </ac:grpSpMkLst>
        </pc:grpChg>
        <pc:picChg chg="mod">
          <ac:chgData name="Hilary Galley" userId="6714874c3bd927be" providerId="LiveId" clId="{562351DD-969C-4CFA-A85B-8AFDD440E357}" dt="2026-08-09T20:53:46.706" v="487"/>
          <ac:picMkLst>
            <pc:docMk/>
            <pc:sldMk cId="1760664000" sldId="256"/>
            <ac:picMk id="14" creationId="{955BDAEA-1ACD-B8EE-FAC1-2D400CD34605}"/>
          </ac:picMkLst>
        </pc:picChg>
        <pc:picChg chg="add mod">
          <ac:chgData name="Hilary Galley" userId="6714874c3bd927be" providerId="LiveId" clId="{562351DD-969C-4CFA-A85B-8AFDD440E357}" dt="2026-08-07T20:17:29.633" v="483" actId="1076"/>
          <ac:picMkLst>
            <pc:docMk/>
            <pc:sldMk cId="1760664000" sldId="256"/>
            <ac:picMk id="59" creationId="{35680FDA-AF68-6195-3624-3DABBFC68E5B}"/>
          </ac:picMkLst>
        </pc:picChg>
        <pc:picChg chg="mod">
          <ac:chgData name="Hilary Galley" userId="6714874c3bd927be" providerId="LiveId" clId="{562351DD-969C-4CFA-A85B-8AFDD440E357}" dt="2026-08-07T19:25:31.412" v="156" actId="1076"/>
          <ac:picMkLst>
            <pc:docMk/>
            <pc:sldMk cId="1760664000" sldId="256"/>
            <ac:picMk id="1030" creationId="{4C4B7A7A-0081-24D2-6C90-66634331DDC9}"/>
          </ac:picMkLst>
        </pc:picChg>
        <pc:picChg chg="add mod">
          <ac:chgData name="Hilary Galley" userId="6714874c3bd927be" providerId="LiveId" clId="{562351DD-969C-4CFA-A85B-8AFDD440E357}" dt="2026-08-07T20:02:58.760" v="444" actId="1076"/>
          <ac:picMkLst>
            <pc:docMk/>
            <pc:sldMk cId="1760664000" sldId="256"/>
            <ac:picMk id="1047" creationId="{DD0DA399-5935-95A6-D0F2-6E56AB9A558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4505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/>
            </a:lvl1pPr>
          </a:lstStyle>
          <a:p>
            <a:fld id="{47FE7898-168D-4C4F-9404-953F827808CB}" type="datetimeFigureOut">
              <a:rPr lang="en-GB" smtClean="0"/>
              <a:t>09/08/2026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0125" y="1250950"/>
            <a:ext cx="2335213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42" tIns="48221" rIns="96442" bIns="48221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547" y="4813866"/>
            <a:ext cx="5500370" cy="3938617"/>
          </a:xfrm>
          <a:prstGeom prst="rect">
            <a:avLst/>
          </a:prstGeom>
        </p:spPr>
        <p:txBody>
          <a:bodyPr vert="horz" lIns="96442" tIns="48221" rIns="96442" bIns="4822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4505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/>
            </a:lvl1pPr>
          </a:lstStyle>
          <a:p>
            <a:fld id="{306F852D-FEA1-4CBF-83E2-8BDA0E1EB4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183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F852D-FEA1-4CBF-83E2-8BDA0E1EB40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1076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1B6E-6C44-432F-B604-4E464A7E56CC}" type="datetimeFigureOut">
              <a:rPr lang="en-GB" smtClean="0"/>
              <a:t>09/08/2026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DC4C-F702-4FFD-B9E5-A9C879FF7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6154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1B6E-6C44-432F-B604-4E464A7E56CC}" type="datetimeFigureOut">
              <a:rPr lang="en-GB" smtClean="0"/>
              <a:t>09/08/2026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DC4C-F702-4FFD-B9E5-A9C879FF7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581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1B6E-6C44-432F-B604-4E464A7E56CC}" type="datetimeFigureOut">
              <a:rPr lang="en-GB" smtClean="0"/>
              <a:t>09/08/2026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DC4C-F702-4FFD-B9E5-A9C879FF7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123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1B6E-6C44-432F-B604-4E464A7E56CC}" type="datetimeFigureOut">
              <a:rPr lang="en-GB" smtClean="0"/>
              <a:t>09/08/2026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DC4C-F702-4FFD-B9E5-A9C879FF7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4614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1B6E-6C44-432F-B604-4E464A7E56CC}" type="datetimeFigureOut">
              <a:rPr lang="en-GB" smtClean="0"/>
              <a:t>09/08/2026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DC4C-F702-4FFD-B9E5-A9C879FF7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920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1B6E-6C44-432F-B604-4E464A7E56CC}" type="datetimeFigureOut">
              <a:rPr lang="en-GB" smtClean="0"/>
              <a:t>09/08/2026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DC4C-F702-4FFD-B9E5-A9C879FF7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306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1B6E-6C44-432F-B604-4E464A7E56CC}" type="datetimeFigureOut">
              <a:rPr lang="en-GB" smtClean="0"/>
              <a:t>09/08/2026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DC4C-F702-4FFD-B9E5-A9C879FF7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88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1B6E-6C44-432F-B604-4E464A7E56CC}" type="datetimeFigureOut">
              <a:rPr lang="en-GB" smtClean="0"/>
              <a:t>09/08/2026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DC4C-F702-4FFD-B9E5-A9C879FF7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059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1B6E-6C44-432F-B604-4E464A7E56CC}" type="datetimeFigureOut">
              <a:rPr lang="en-GB" smtClean="0"/>
              <a:t>09/08/2026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DC4C-F702-4FFD-B9E5-A9C879FF7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620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1B6E-6C44-432F-B604-4E464A7E56CC}" type="datetimeFigureOut">
              <a:rPr lang="en-GB" smtClean="0"/>
              <a:t>09/08/2026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DC4C-F702-4FFD-B9E5-A9C879FF7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3394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1B6E-6C44-432F-B604-4E464A7E56CC}" type="datetimeFigureOut">
              <a:rPr lang="en-GB" smtClean="0"/>
              <a:t>09/08/2026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DC4C-F702-4FFD-B9E5-A9C879FF7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828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81B6E-6C44-432F-B604-4E464A7E56CC}" type="datetimeFigureOut">
              <a:rPr lang="en-GB" smtClean="0"/>
              <a:t>09/08/2026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7BDC4C-F702-4FFD-B9E5-A9C879FF7F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379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5AEC76F-001E-8F32-1A5D-FF17DB332A27}"/>
              </a:ext>
            </a:extLst>
          </p:cNvPr>
          <p:cNvGrpSpPr/>
          <p:nvPr/>
        </p:nvGrpSpPr>
        <p:grpSpPr>
          <a:xfrm>
            <a:off x="-59202" y="-103488"/>
            <a:ext cx="8477025" cy="10047532"/>
            <a:chOff x="-59202" y="-103488"/>
            <a:chExt cx="8477025" cy="10047532"/>
          </a:xfrm>
        </p:grpSpPr>
        <p:sp>
          <p:nvSpPr>
            <p:cNvPr id="58" name="WordArt 3">
              <a:extLst>
                <a:ext uri="{FF2B5EF4-FFF2-40B4-BE49-F238E27FC236}">
                  <a16:creationId xmlns:a16="http://schemas.microsoft.com/office/drawing/2014/main" id="{CE9819EE-3D95-8A8A-D7AB-C6719662BD9E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 rot="14905">
              <a:off x="7751073" y="1433015"/>
              <a:ext cx="666750" cy="9525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1F497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>
                <a:buNone/>
              </a:pPr>
              <a:r>
                <a:rPr lang="en-GB" sz="3600" b="1" kern="10" spc="0" dirty="0">
                  <a:ln>
                    <a:noFill/>
                  </a:ln>
                  <a:solidFill>
                    <a:srgbClr val="EEECE1"/>
                  </a:solidFill>
                  <a:effectLst/>
                  <a:latin typeface="Britannic Bold" panose="020B0903060703020204" pitchFamily="34" charset="0"/>
                </a:rPr>
                <a:t>presents</a:t>
              </a:r>
            </a:p>
          </p:txBody>
        </p:sp>
        <p:pic>
          <p:nvPicPr>
            <p:cNvPr id="1029" name="Picture 1028" descr="Princess Ida (or Castle Adamant) — Piano &amp; Theory Lessons">
              <a:extLst>
                <a:ext uri="{FF2B5EF4-FFF2-40B4-BE49-F238E27FC236}">
                  <a16:creationId xmlns:a16="http://schemas.microsoft.com/office/drawing/2014/main" id="{05E08586-A647-86E0-5DC4-0658B9F93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4229"/>
              <a:ext cx="4940490" cy="8233608"/>
            </a:xfrm>
            <a:prstGeom prst="rect">
              <a:avLst/>
            </a:prstGeom>
          </p:spPr>
        </p:pic>
        <p:sp>
          <p:nvSpPr>
            <p:cNvPr id="1037" name="Rectangle 1036">
              <a:extLst>
                <a:ext uri="{FF2B5EF4-FFF2-40B4-BE49-F238E27FC236}">
                  <a16:creationId xmlns:a16="http://schemas.microsoft.com/office/drawing/2014/main" id="{0C07BA38-DF24-0482-3255-D87594CB6E3B}"/>
                </a:ext>
              </a:extLst>
            </p:cNvPr>
            <p:cNvSpPr/>
            <p:nvPr/>
          </p:nvSpPr>
          <p:spPr>
            <a:xfrm>
              <a:off x="4926252" y="2495959"/>
              <a:ext cx="1924416" cy="7000967"/>
            </a:xfrm>
            <a:prstGeom prst="rect">
              <a:avLst/>
            </a:prstGeom>
            <a:solidFill>
              <a:srgbClr val="C8C8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4C4B7A7A-0081-24D2-6C90-66634331DD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3932" y="8085387"/>
              <a:ext cx="1357362" cy="971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sp>
          <p:nvSpPr>
            <p:cNvPr id="1035" name="Rectangle 1034">
              <a:extLst>
                <a:ext uri="{FF2B5EF4-FFF2-40B4-BE49-F238E27FC236}">
                  <a16:creationId xmlns:a16="http://schemas.microsoft.com/office/drawing/2014/main" id="{FDE5092C-FE77-6950-71A6-44164AA3E0C9}"/>
                </a:ext>
              </a:extLst>
            </p:cNvPr>
            <p:cNvSpPr/>
            <p:nvPr/>
          </p:nvSpPr>
          <p:spPr>
            <a:xfrm>
              <a:off x="-2" y="-28564"/>
              <a:ext cx="6858002" cy="2299495"/>
            </a:xfrm>
            <a:prstGeom prst="rect">
              <a:avLst/>
            </a:prstGeom>
            <a:solidFill>
              <a:srgbClr val="C8C8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3" name="Rectangle 1032">
              <a:extLst>
                <a:ext uri="{FF2B5EF4-FFF2-40B4-BE49-F238E27FC236}">
                  <a16:creationId xmlns:a16="http://schemas.microsoft.com/office/drawing/2014/main" id="{45168B83-6770-5381-C77E-860FDA69CB8A}"/>
                </a:ext>
              </a:extLst>
            </p:cNvPr>
            <p:cNvSpPr/>
            <p:nvPr/>
          </p:nvSpPr>
          <p:spPr>
            <a:xfrm>
              <a:off x="3080981" y="2677614"/>
              <a:ext cx="883693" cy="244203"/>
            </a:xfrm>
            <a:prstGeom prst="rect">
              <a:avLst/>
            </a:prstGeom>
            <a:solidFill>
              <a:srgbClr val="C8C8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9" name="Rectangle 1038">
              <a:extLst>
                <a:ext uri="{FF2B5EF4-FFF2-40B4-BE49-F238E27FC236}">
                  <a16:creationId xmlns:a16="http://schemas.microsoft.com/office/drawing/2014/main" id="{E5AFA5B5-ACAE-5C1F-D428-82A7AE6D96E4}"/>
                </a:ext>
              </a:extLst>
            </p:cNvPr>
            <p:cNvSpPr/>
            <p:nvPr/>
          </p:nvSpPr>
          <p:spPr>
            <a:xfrm>
              <a:off x="2839586" y="402453"/>
              <a:ext cx="4018414" cy="2299495"/>
            </a:xfrm>
            <a:prstGeom prst="rect">
              <a:avLst/>
            </a:prstGeom>
            <a:solidFill>
              <a:srgbClr val="C8C8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1" name="Rectangle 1040">
              <a:extLst>
                <a:ext uri="{FF2B5EF4-FFF2-40B4-BE49-F238E27FC236}">
                  <a16:creationId xmlns:a16="http://schemas.microsoft.com/office/drawing/2014/main" id="{A5A89B09-C0E1-DD46-95F9-73E30C8E6373}"/>
                </a:ext>
              </a:extLst>
            </p:cNvPr>
            <p:cNvSpPr/>
            <p:nvPr/>
          </p:nvSpPr>
          <p:spPr>
            <a:xfrm>
              <a:off x="-3" y="8085388"/>
              <a:ext cx="5445459" cy="1411538"/>
            </a:xfrm>
            <a:prstGeom prst="rect">
              <a:avLst/>
            </a:prstGeom>
            <a:solidFill>
              <a:srgbClr val="C8C8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5" name="WordArt 9">
              <a:extLst>
                <a:ext uri="{FF2B5EF4-FFF2-40B4-BE49-F238E27FC236}">
                  <a16:creationId xmlns:a16="http://schemas.microsoft.com/office/drawing/2014/main" id="{36C88245-A393-B60D-8C98-FA6C559C25E5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 rot="14905">
              <a:off x="4230697" y="9057054"/>
              <a:ext cx="112683" cy="4750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1F497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>
                <a:buNone/>
              </a:pPr>
              <a:r>
                <a:rPr lang="en-GB" sz="3600" b="1" kern="10" spc="0" dirty="0">
                  <a:ln>
                    <a:noFill/>
                  </a:ln>
                  <a:solidFill>
                    <a:srgbClr val="FFC000"/>
                  </a:solidFill>
                  <a:effectLst/>
                  <a:latin typeface="Britannic Bold" panose="020B0903060703020204" pitchFamily="34" charset="0"/>
                </a:rPr>
                <a:t>or phone 07503 334376</a:t>
              </a:r>
            </a:p>
          </p:txBody>
        </p:sp>
        <p:sp>
          <p:nvSpPr>
            <p:cNvPr id="1044" name="Rectangle 1043">
              <a:extLst>
                <a:ext uri="{FF2B5EF4-FFF2-40B4-BE49-F238E27FC236}">
                  <a16:creationId xmlns:a16="http://schemas.microsoft.com/office/drawing/2014/main" id="{6EDD6049-6CBA-2E74-EEA0-969DFB108A03}"/>
                </a:ext>
              </a:extLst>
            </p:cNvPr>
            <p:cNvSpPr/>
            <p:nvPr/>
          </p:nvSpPr>
          <p:spPr>
            <a:xfrm>
              <a:off x="-59202" y="971273"/>
              <a:ext cx="6621799" cy="18597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r"/>
              <a:r>
                <a:rPr lang="en-US" sz="12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arrington" panose="04040505050A02020702" pitchFamily="82" charset="0"/>
                  <a:cs typeface="Aldhabi" panose="020F0502020204030204" pitchFamily="2" charset="-78"/>
                </a:rPr>
                <a:t>Princess</a:t>
              </a:r>
            </a:p>
          </p:txBody>
        </p:sp>
        <p:sp>
          <p:nvSpPr>
            <p:cNvPr id="1045" name="Rectangle 1044">
              <a:extLst>
                <a:ext uri="{FF2B5EF4-FFF2-40B4-BE49-F238E27FC236}">
                  <a16:creationId xmlns:a16="http://schemas.microsoft.com/office/drawing/2014/main" id="{6A93DFB8-5456-2609-34A1-FCE9EEAE5DCC}"/>
                </a:ext>
              </a:extLst>
            </p:cNvPr>
            <p:cNvSpPr/>
            <p:nvPr/>
          </p:nvSpPr>
          <p:spPr>
            <a:xfrm>
              <a:off x="1610338" y="892103"/>
              <a:ext cx="4455067" cy="67895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arrington" panose="04040505050A02020702" pitchFamily="82" charset="0"/>
                </a:rPr>
                <a:t>Gilbert &amp; Sullivan’s</a:t>
              </a:r>
            </a:p>
          </p:txBody>
        </p:sp>
        <p:sp>
          <p:nvSpPr>
            <p:cNvPr id="1031" name="Rectangle 1030">
              <a:extLst>
                <a:ext uri="{FF2B5EF4-FFF2-40B4-BE49-F238E27FC236}">
                  <a16:creationId xmlns:a16="http://schemas.microsoft.com/office/drawing/2014/main" id="{4CCC903A-BEC1-5934-8A2D-22F1860E124F}"/>
                </a:ext>
              </a:extLst>
            </p:cNvPr>
            <p:cNvSpPr/>
            <p:nvPr/>
          </p:nvSpPr>
          <p:spPr>
            <a:xfrm>
              <a:off x="3964674" y="2674490"/>
              <a:ext cx="2695433" cy="803721"/>
            </a:xfrm>
            <a:prstGeom prst="rect">
              <a:avLst/>
            </a:prstGeom>
            <a:solidFill>
              <a:srgbClr val="C8C8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8" name="Rectangle 1047">
              <a:extLst>
                <a:ext uri="{FF2B5EF4-FFF2-40B4-BE49-F238E27FC236}">
                  <a16:creationId xmlns:a16="http://schemas.microsoft.com/office/drawing/2014/main" id="{5DA204F1-5675-7091-59D8-2A8F0DB2B0CF}"/>
                </a:ext>
              </a:extLst>
            </p:cNvPr>
            <p:cNvSpPr/>
            <p:nvPr/>
          </p:nvSpPr>
          <p:spPr>
            <a:xfrm>
              <a:off x="4239849" y="2238472"/>
              <a:ext cx="2260555" cy="185974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2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arrington" panose="04040505050A02020702" pitchFamily="82" charset="0"/>
                </a:rPr>
                <a:t>Ida</a:t>
              </a:r>
            </a:p>
          </p:txBody>
        </p:sp>
        <p:sp>
          <p:nvSpPr>
            <p:cNvPr id="1050" name="TextBox 1049">
              <a:extLst>
                <a:ext uri="{FF2B5EF4-FFF2-40B4-BE49-F238E27FC236}">
                  <a16:creationId xmlns:a16="http://schemas.microsoft.com/office/drawing/2014/main" id="{FF76D08D-A374-3B5D-5880-0898B14310A0}"/>
                </a:ext>
              </a:extLst>
            </p:cNvPr>
            <p:cNvSpPr txBox="1"/>
            <p:nvPr/>
          </p:nvSpPr>
          <p:spPr>
            <a:xfrm>
              <a:off x="3707099" y="3713155"/>
              <a:ext cx="3326053" cy="5608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arrington" panose="04040505050A02020702" pitchFamily="82" charset="0"/>
                </a:rPr>
                <a:t>or </a:t>
              </a:r>
              <a:r>
                <a:rPr lang="en-US" sz="32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arrington" panose="04040505050A02020702" pitchFamily="82" charset="0"/>
                </a:rPr>
                <a:t>Castle</a:t>
              </a:r>
            </a:p>
          </p:txBody>
        </p:sp>
        <p:sp>
          <p:nvSpPr>
            <p:cNvPr id="1052" name="TextBox 1051">
              <a:extLst>
                <a:ext uri="{FF2B5EF4-FFF2-40B4-BE49-F238E27FC236}">
                  <a16:creationId xmlns:a16="http://schemas.microsoft.com/office/drawing/2014/main" id="{4FE13A01-C6DE-6AA4-7AD5-FD87B8AAF679}"/>
                </a:ext>
              </a:extLst>
            </p:cNvPr>
            <p:cNvSpPr txBox="1"/>
            <p:nvPr/>
          </p:nvSpPr>
          <p:spPr>
            <a:xfrm>
              <a:off x="2334708" y="156956"/>
              <a:ext cx="2913795" cy="6789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0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arrington" panose="04040505050A02020702" pitchFamily="82" charset="0"/>
                </a:rPr>
                <a:t>The Bentley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5D5672C-9651-6FDD-BD99-EB46283F7610}"/>
                </a:ext>
              </a:extLst>
            </p:cNvPr>
            <p:cNvSpPr txBox="1"/>
            <p:nvPr/>
          </p:nvSpPr>
          <p:spPr>
            <a:xfrm>
              <a:off x="3227127" y="718902"/>
              <a:ext cx="1146412" cy="354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presents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D7BF7EA-46C3-C238-A707-3C49906296D3}"/>
                </a:ext>
              </a:extLst>
            </p:cNvPr>
            <p:cNvSpPr txBox="1"/>
            <p:nvPr/>
          </p:nvSpPr>
          <p:spPr>
            <a:xfrm>
              <a:off x="358251" y="8704913"/>
              <a:ext cx="5445459" cy="383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ticketsource.com/</a:t>
              </a:r>
              <a:r>
                <a:rPr lang="en-GB" sz="2000" b="1" dirty="0" err="1"/>
                <a:t>bentley</a:t>
              </a:r>
              <a:r>
                <a:rPr lang="en-GB" sz="2000" b="1" dirty="0"/>
                <a:t>-operatic-society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0B353EC-8ED6-22D6-63C6-4F944B3F0F83}"/>
                </a:ext>
              </a:extLst>
            </p:cNvPr>
            <p:cNvSpPr txBox="1"/>
            <p:nvPr/>
          </p:nvSpPr>
          <p:spPr>
            <a:xfrm>
              <a:off x="1336676" y="8968828"/>
              <a:ext cx="3231322" cy="383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/>
                <a:t>or phone:      07503 334376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44355E1-6E4D-238E-08A8-90F4AE92D94E}"/>
                </a:ext>
              </a:extLst>
            </p:cNvPr>
            <p:cNvGrpSpPr/>
            <p:nvPr/>
          </p:nvGrpSpPr>
          <p:grpSpPr>
            <a:xfrm>
              <a:off x="293766" y="7809059"/>
              <a:ext cx="995358" cy="927151"/>
              <a:chOff x="-2905536" y="2692798"/>
              <a:chExt cx="995358" cy="966657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6E1D643E-BCF3-3772-0E4D-C07D94B3E783}"/>
                  </a:ext>
                </a:extLst>
              </p:cNvPr>
              <p:cNvSpPr/>
              <p:nvPr/>
            </p:nvSpPr>
            <p:spPr>
              <a:xfrm>
                <a:off x="-2840688" y="2692798"/>
                <a:ext cx="930510" cy="96665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6BF80522-8869-D625-5BAD-A2959CB7D1A0}"/>
                  </a:ext>
                </a:extLst>
              </p:cNvPr>
              <p:cNvGrpSpPr/>
              <p:nvPr/>
            </p:nvGrpSpPr>
            <p:grpSpPr>
              <a:xfrm>
                <a:off x="-2905536" y="2886501"/>
                <a:ext cx="988026" cy="686878"/>
                <a:chOff x="239195" y="8266876"/>
                <a:chExt cx="988026" cy="686878"/>
              </a:xfrm>
            </p:grpSpPr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F3C70BC4-2F0D-F04B-3B63-E29337558AC8}"/>
                    </a:ext>
                  </a:extLst>
                </p:cNvPr>
                <p:cNvSpPr txBox="1"/>
                <p:nvPr/>
              </p:nvSpPr>
              <p:spPr>
                <a:xfrm>
                  <a:off x="239195" y="8266876"/>
                  <a:ext cx="98802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2000" b="1" dirty="0"/>
                    <a:t>tickets</a:t>
                  </a: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3B07AD0C-20FE-0227-6759-C5C53A22A935}"/>
                    </a:ext>
                  </a:extLst>
                </p:cNvPr>
                <p:cNvSpPr txBox="1"/>
                <p:nvPr/>
              </p:nvSpPr>
              <p:spPr>
                <a:xfrm>
                  <a:off x="411198" y="8492089"/>
                  <a:ext cx="74595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2400" dirty="0"/>
                    <a:t>£12</a:t>
                  </a:r>
                </a:p>
              </p:txBody>
            </p:sp>
          </p:grp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AACBAF2-BA4B-6B2D-8F54-F0D9C9C49E35}"/>
                </a:ext>
              </a:extLst>
            </p:cNvPr>
            <p:cNvSpPr txBox="1"/>
            <p:nvPr/>
          </p:nvSpPr>
          <p:spPr>
            <a:xfrm>
              <a:off x="3705367" y="4535780"/>
              <a:ext cx="2975212" cy="501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latin typeface="Aptos Black" panose="020F0502020204030204" pitchFamily="34" charset="0"/>
                </a:rPr>
                <a:t>5 February 2027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87D9525-B3B1-5810-D1D7-6B2031198C93}"/>
                </a:ext>
              </a:extLst>
            </p:cNvPr>
            <p:cNvSpPr txBox="1"/>
            <p:nvPr/>
          </p:nvSpPr>
          <p:spPr>
            <a:xfrm>
              <a:off x="4088850" y="4958329"/>
              <a:ext cx="2310023" cy="8855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rgbClr val="FF0000"/>
                  </a:solidFill>
                  <a:latin typeface="Aptos" panose="020B0004020202020204" pitchFamily="34" charset="0"/>
                </a:rPr>
                <a:t>St Mary’s Church, Leathers Lane</a:t>
              </a:r>
            </a:p>
            <a:p>
              <a:r>
                <a:rPr lang="en-GB" b="1" dirty="0">
                  <a:solidFill>
                    <a:srgbClr val="FF0000"/>
                  </a:solidFill>
                  <a:latin typeface="Aptos" panose="020B0004020202020204" pitchFamily="34" charset="0"/>
                </a:rPr>
                <a:t>Halewood L26 9TS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1B0D66D-4E14-EFAD-0CA5-F879F70FA273}"/>
                </a:ext>
              </a:extLst>
            </p:cNvPr>
            <p:cNvSpPr txBox="1"/>
            <p:nvPr/>
          </p:nvSpPr>
          <p:spPr>
            <a:xfrm>
              <a:off x="4088850" y="4080733"/>
              <a:ext cx="2724726" cy="501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arrington" panose="04040505050A02020702" pitchFamily="82" charset="0"/>
                </a:rPr>
                <a:t>Adamant</a:t>
              </a:r>
              <a:endPara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arrington" panose="04040505050A02020702" pitchFamily="82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2A04E82-49B0-186D-70E6-C7A58BA56DDF}"/>
                </a:ext>
              </a:extLst>
            </p:cNvPr>
            <p:cNvSpPr txBox="1"/>
            <p:nvPr/>
          </p:nvSpPr>
          <p:spPr>
            <a:xfrm>
              <a:off x="4587683" y="5741417"/>
              <a:ext cx="1132764" cy="354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7.30 pm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5E76006-2EDB-6BBC-D720-150908993F43}"/>
                </a:ext>
              </a:extLst>
            </p:cNvPr>
            <p:cNvSpPr txBox="1"/>
            <p:nvPr/>
          </p:nvSpPr>
          <p:spPr>
            <a:xfrm>
              <a:off x="3811138" y="6105906"/>
              <a:ext cx="2975212" cy="501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latin typeface="Aptos Black" panose="020F0502020204030204" pitchFamily="34" charset="0"/>
                </a:rPr>
                <a:t>6 February 2027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C75DDB5-7B13-22D1-501B-A6E9982ACE28}"/>
                </a:ext>
              </a:extLst>
            </p:cNvPr>
            <p:cNvSpPr txBox="1"/>
            <p:nvPr/>
          </p:nvSpPr>
          <p:spPr>
            <a:xfrm>
              <a:off x="3837871" y="6522813"/>
              <a:ext cx="2799706" cy="619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rgbClr val="FF0000"/>
                  </a:solidFill>
                  <a:latin typeface="Aptos" panose="020B0004020202020204" pitchFamily="34" charset="0"/>
                </a:rPr>
                <a:t>All Hallows Church Hall Greenhill Rd  L18 6JJ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EBC4032-BCFF-5EF3-1168-890CD8F25D80}"/>
                </a:ext>
              </a:extLst>
            </p:cNvPr>
            <p:cNvSpPr txBox="1"/>
            <p:nvPr/>
          </p:nvSpPr>
          <p:spPr>
            <a:xfrm>
              <a:off x="4626591" y="7127821"/>
              <a:ext cx="1132764" cy="354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7.30 pm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90490C0-A78D-FB36-6534-2AF6FA63B056}"/>
                </a:ext>
              </a:extLst>
            </p:cNvPr>
            <p:cNvSpPr txBox="1"/>
            <p:nvPr/>
          </p:nvSpPr>
          <p:spPr>
            <a:xfrm>
              <a:off x="3138985" y="7501759"/>
              <a:ext cx="2975212" cy="501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latin typeface="Aptos Black" panose="020F0502020204030204" pitchFamily="34" charset="0"/>
                </a:rPr>
                <a:t>7 February 2027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153D38C-E4FD-2C0A-6049-51CA0A3248B0}"/>
                </a:ext>
              </a:extLst>
            </p:cNvPr>
            <p:cNvSpPr txBox="1"/>
            <p:nvPr/>
          </p:nvSpPr>
          <p:spPr>
            <a:xfrm>
              <a:off x="2886734" y="7871211"/>
              <a:ext cx="2799706" cy="619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rgbClr val="FF0000"/>
                  </a:solidFill>
                  <a:latin typeface="Aptos" panose="020B0004020202020204" pitchFamily="34" charset="0"/>
                </a:rPr>
                <a:t>All Hallows Church Hall Greenhill Rd  L18 6JJ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97AC776-F01E-2D80-2044-6B5A76D470F9}"/>
                </a:ext>
              </a:extLst>
            </p:cNvPr>
            <p:cNvSpPr txBox="1"/>
            <p:nvPr/>
          </p:nvSpPr>
          <p:spPr>
            <a:xfrm>
              <a:off x="3522436" y="8427936"/>
              <a:ext cx="1132764" cy="354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2.30 pm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C77DC80-F7F4-1331-4E4B-AF3AC5674458}"/>
                </a:ext>
              </a:extLst>
            </p:cNvPr>
            <p:cNvSpPr txBox="1"/>
            <p:nvPr/>
          </p:nvSpPr>
          <p:spPr>
            <a:xfrm>
              <a:off x="4883160" y="99541"/>
              <a:ext cx="2034040" cy="295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Charity no. 513983</a:t>
              </a:r>
            </a:p>
          </p:txBody>
        </p:sp>
        <p:pic>
          <p:nvPicPr>
            <p:cNvPr id="1047" name="Picture 23">
              <a:extLst>
                <a:ext uri="{FF2B5EF4-FFF2-40B4-BE49-F238E27FC236}">
                  <a16:creationId xmlns:a16="http://schemas.microsoft.com/office/drawing/2014/main" id="{DD0DA399-5935-95A6-D0F2-6E56AB9A55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13" y="-103488"/>
              <a:ext cx="1495425" cy="14343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D688507A-4756-E7DD-0565-47D09335024B}"/>
                </a:ext>
              </a:extLst>
            </p:cNvPr>
            <p:cNvSpPr/>
            <p:nvPr/>
          </p:nvSpPr>
          <p:spPr>
            <a:xfrm>
              <a:off x="-15937" y="9383168"/>
              <a:ext cx="6866605" cy="560876"/>
            </a:xfrm>
            <a:prstGeom prst="rect">
              <a:avLst/>
            </a:prstGeom>
            <a:solidFill>
              <a:srgbClr val="C8C8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35680FDA-AF68-6195-3624-3DABBFC68E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/>
          </p:blipFill>
          <p:spPr>
            <a:xfrm>
              <a:off x="5534794" y="9180190"/>
              <a:ext cx="857161" cy="4962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0664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202</TotalTime>
  <Words>74</Words>
  <Application>Microsoft Office PowerPoint</Application>
  <PresentationFormat>A4 Paper (210x297 mm)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Black</vt:lpstr>
      <vt:lpstr>Aptos Display</vt:lpstr>
      <vt:lpstr>Arial</vt:lpstr>
      <vt:lpstr>Britannic Bold</vt:lpstr>
      <vt:lpstr>Harrington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Hilary Galley</dc:creator>
  <cp:lastModifiedBy>Hilary Galley</cp:lastModifiedBy>
  <cp:revision>1</cp:revision>
  <cp:lastPrinted>2026-08-06T19:04:14Z</cp:lastPrinted>
  <dcterms:created xsi:type="dcterms:W3CDTF">2026-08-06T18:16:24Z</dcterms:created>
  <dcterms:modified xsi:type="dcterms:W3CDTF">2026-08-09T20:55:58Z</dcterms:modified>
</cp:coreProperties>
</file>